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6" r:id="rId8"/>
    <p:sldId id="263" r:id="rId9"/>
    <p:sldId id="264" r:id="rId10"/>
    <p:sldId id="268" r:id="rId11"/>
    <p:sldId id="267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2"/>
    <p:restoredTop sz="94681"/>
  </p:normalViewPr>
  <p:slideViewPr>
    <p:cSldViewPr snapToGrid="0">
      <p:cViewPr>
        <p:scale>
          <a:sx n="77" d="100"/>
          <a:sy n="77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Joshua Moe, Sonu Ojha, Bryan Quintana, Kel Amede, Nicoletta sheppard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4707-790E-5F75-58A6-15CFB12C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blue dots&#10;&#10;Description automatically generated">
            <a:extLst>
              <a:ext uri="{FF2B5EF4-FFF2-40B4-BE49-F238E27FC236}">
                <a16:creationId xmlns:a16="http://schemas.microsoft.com/office/drawing/2014/main" id="{4E82C54D-DFB6-FACA-F246-E140ABCA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63" y="2267906"/>
            <a:ext cx="5084074" cy="377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08999-2E5B-64D4-4877-4090A2708742}"/>
              </a:ext>
            </a:extLst>
          </p:cNvPr>
          <p:cNvSpPr txBox="1"/>
          <p:nvPr/>
        </p:nvSpPr>
        <p:spPr>
          <a:xfrm>
            <a:off x="1053548" y="3110948"/>
            <a:ext cx="419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similar to last slide but it shows the data in scattered form.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CD9C8-FABE-B8E1-0EF1-78F7FB4DC1D4}"/>
              </a:ext>
            </a:extLst>
          </p:cNvPr>
          <p:cNvSpPr txBox="1"/>
          <p:nvPr/>
        </p:nvSpPr>
        <p:spPr>
          <a:xfrm rot="16200000">
            <a:off x="3749920" y="3971479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6AE82-8FBF-BE2A-F912-33A42B648696}"/>
              </a:ext>
            </a:extLst>
          </p:cNvPr>
          <p:cNvSpPr txBox="1"/>
          <p:nvPr/>
        </p:nvSpPr>
        <p:spPr>
          <a:xfrm>
            <a:off x="8209722" y="6227003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</p:spTree>
    <p:extLst>
      <p:ext uri="{BB962C8B-B14F-4D97-AF65-F5344CB8AC3E}">
        <p14:creationId xmlns:p14="http://schemas.microsoft.com/office/powerpoint/2010/main" val="256143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FBABE39-8586-2E03-A733-B4194FA2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35545"/>
            <a:ext cx="5303560" cy="43737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8DC63-EE50-27EF-3DB1-AA5BB7C99379}"/>
              </a:ext>
            </a:extLst>
          </p:cNvPr>
          <p:cNvSpPr txBox="1"/>
          <p:nvPr/>
        </p:nvSpPr>
        <p:spPr>
          <a:xfrm>
            <a:off x="7881730" y="3190461"/>
            <a:ext cx="3389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showing correlation between multiple variables as a color coded matrix. Lighter shade is showing the highest correlation between columns. Darker shade represents lower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252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A414-2EDB-434B-64F3-4AB82353ACD6}"/>
              </a:ext>
            </a:extLst>
          </p:cNvPr>
          <p:cNvSpPr txBox="1"/>
          <p:nvPr/>
        </p:nvSpPr>
        <p:spPr>
          <a:xfrm>
            <a:off x="6330203" y="2142067"/>
            <a:ext cx="1604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Song, </a:t>
            </a:r>
            <a:r>
              <a:rPr lang="en-US" dirty="0" err="1"/>
              <a:t>Dongli</a:t>
            </a:r>
            <a:r>
              <a:rPr lang="en-US" dirty="0"/>
              <a:t>; </a:t>
            </a:r>
            <a:r>
              <a:rPr lang="en-US" dirty="0" err="1"/>
              <a:t>Jegatheesan</a:t>
            </a:r>
            <a:r>
              <a:rPr lang="en-US" dirty="0"/>
              <a:t>, Priya; </a:t>
            </a:r>
            <a:r>
              <a:rPr lang="en-US" dirty="0" err="1"/>
              <a:t>DeSandre</a:t>
            </a:r>
            <a:r>
              <a:rPr lang="en-US" dirty="0"/>
              <a:t>, Glenn; </a:t>
            </a:r>
            <a:r>
              <a:rPr lang="en-US" dirty="0" err="1"/>
              <a:t>Govindaswami</a:t>
            </a:r>
            <a:r>
              <a:rPr lang="en-US" dirty="0"/>
              <a:t>, Balaji (2016). Data from: Duration of cord clamping and neonatal outcomes in very preterm infants [Dataset]. Dryad. https://doi.org/10.5061/dryad.4q3d3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Intro/data fetching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D48EBD98-5F3D-055A-FECA-733BF244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274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consists of 353 rows and 36 columns.</a:t>
            </a:r>
          </a:p>
          <a:p>
            <a:r>
              <a:rPr lang="en-US" dirty="0">
                <a:solidFill>
                  <a:schemeClr val="tx1"/>
                </a:solidFill>
                <a:latin typeface="system-ui"/>
              </a:rPr>
              <a:t>Should ‘</a:t>
            </a:r>
            <a:r>
              <a:rPr lang="en-US" b="1" dirty="0">
                <a:solidFill>
                  <a:schemeClr val="tx1"/>
                </a:solidFill>
                <a:latin typeface="system-ui"/>
              </a:rPr>
              <a:t>died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or 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be the ‘target’? </a:t>
            </a:r>
            <a:endParaRPr lang="en-US" dirty="0"/>
          </a:p>
          <a:p>
            <a:r>
              <a:rPr lang="en-US" dirty="0"/>
              <a:t>Dropped columns 'hct1224' and 'hct1236’ then dropped any rows containing any </a:t>
            </a:r>
            <a:r>
              <a:rPr lang="en-US" dirty="0" err="1"/>
              <a:t>NaN</a:t>
            </a:r>
            <a:r>
              <a:rPr lang="en-US" dirty="0"/>
              <a:t> value(s)—preserved 310 rows of data. (not dropping the two column results in losing over a third of our data).</a:t>
            </a:r>
          </a:p>
          <a:p>
            <a:r>
              <a:rPr lang="en-US" dirty="0"/>
              <a:t>After cleaning the 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u="sng" dirty="0"/>
              <a:t>no entries </a:t>
            </a:r>
            <a:r>
              <a:rPr lang="en-US" dirty="0"/>
              <a:t>where a subject died remained.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Even if we didn’t drop </a:t>
            </a:r>
            <a:r>
              <a:rPr lang="en-US" dirty="0"/>
              <a:t>columns 'hct1224' and 'hct1236’, </a:t>
            </a:r>
            <a:r>
              <a:rPr lang="en-US" i="1" dirty="0"/>
              <a:t>less than 5% </a:t>
            </a:r>
            <a:r>
              <a:rPr lang="en-US" dirty="0"/>
              <a:t>of the entries had subjects who ‘died’.  Went with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for a better target split of close to 4/1 (yes/no) ratio.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E1ED6-3E8A-036E-F57E-534C7B268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026" y="2249712"/>
            <a:ext cx="8199948" cy="3678238"/>
          </a:xfrm>
        </p:spPr>
      </p:pic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Logistic Regression Classification Module.</a:t>
            </a:r>
          </a:p>
          <a:p>
            <a:r>
              <a:rPr lang="en-US" dirty="0"/>
              <a:t>Thirty-Three columns as Features. The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column as the Target.</a:t>
            </a:r>
          </a:p>
          <a:p>
            <a:pPr marL="0" indent="0">
              <a:buNone/>
            </a:pPr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Train-test-split the data (after ETL).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the features with </a:t>
            </a:r>
            <a:r>
              <a:rPr lang="en-US" dirty="0" err="1"/>
              <a:t>StandardScaler</a:t>
            </a:r>
            <a:r>
              <a:rPr lang="en-US" dirty="0"/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Logistic Regression model (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prediction and Evaluate accuracy of predictions made. </a:t>
            </a:r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birth weight and survival&#10;&#10;Description automatically generated">
            <a:extLst>
              <a:ext uri="{FF2B5EF4-FFF2-40B4-BE49-F238E27FC236}">
                <a16:creationId xmlns:a16="http://schemas.microsoft.com/office/drawing/2014/main" id="{05EE9641-8EE9-3CD1-E75A-235A1A53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586" y="2181225"/>
            <a:ext cx="6620827" cy="3678238"/>
          </a:xfrm>
        </p:spPr>
      </p:pic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a person with a purple line&#10;&#10;Description automatically generated">
            <a:extLst>
              <a:ext uri="{FF2B5EF4-FFF2-40B4-BE49-F238E27FC236}">
                <a16:creationId xmlns:a16="http://schemas.microsoft.com/office/drawing/2014/main" id="{A9C4787E-154E-0D2D-03D9-C0643215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586" y="2181225"/>
            <a:ext cx="6620827" cy="3678238"/>
          </a:xfrm>
        </p:spPr>
      </p:pic>
    </p:spTree>
    <p:extLst>
      <p:ext uri="{BB962C8B-B14F-4D97-AF65-F5344CB8AC3E}">
        <p14:creationId xmlns:p14="http://schemas.microsoft.com/office/powerpoint/2010/main" val="228260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FB495F-0ACB-8F4E-F5D8-CF7E5AD6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90278"/>
            <a:ext cx="6315210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73921-23C7-6BC5-2897-CA02B217BE0E}"/>
              </a:ext>
            </a:extLst>
          </p:cNvPr>
          <p:cNvSpPr txBox="1"/>
          <p:nvPr/>
        </p:nvSpPr>
        <p:spPr>
          <a:xfrm>
            <a:off x="7623018" y="3078178"/>
            <a:ext cx="3476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Classification Report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0FE1E-D492-2234-F8D4-BA1D202C2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83" y="2428486"/>
            <a:ext cx="4951817" cy="37273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81645F-371D-DD46-86A7-CFEA9B71950F}"/>
              </a:ext>
            </a:extLst>
          </p:cNvPr>
          <p:cNvSpPr txBox="1"/>
          <p:nvPr/>
        </p:nvSpPr>
        <p:spPr>
          <a:xfrm>
            <a:off x="7553739" y="3578087"/>
            <a:ext cx="405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has relationship between each infant and their admission temperature. Infants admitted with temperature less than 36 degree Celsius had hypothermia.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E1AFF-6D5A-4E24-F235-75650FB8C6BA}"/>
              </a:ext>
            </a:extLst>
          </p:cNvPr>
          <p:cNvSpPr txBox="1"/>
          <p:nvPr/>
        </p:nvSpPr>
        <p:spPr>
          <a:xfrm>
            <a:off x="1480930" y="6271591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70E10-36F2-753E-3A97-C56E9DF20050}"/>
              </a:ext>
            </a:extLst>
          </p:cNvPr>
          <p:cNvSpPr txBox="1"/>
          <p:nvPr/>
        </p:nvSpPr>
        <p:spPr>
          <a:xfrm rot="16200000">
            <a:off x="-1072329" y="3747052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163</TotalTime>
  <Words>368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 MT</vt:lpstr>
      <vt:lpstr>system-ui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visual</vt:lpstr>
      <vt:lpstr>Testing/documentation</vt:lpstr>
      <vt:lpstr>visual</vt:lpstr>
      <vt:lpstr>PowerPoint Presentation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sonu ojha</cp:lastModifiedBy>
  <cp:revision>5</cp:revision>
  <dcterms:created xsi:type="dcterms:W3CDTF">2024-09-05T22:48:01Z</dcterms:created>
  <dcterms:modified xsi:type="dcterms:W3CDTF">2024-09-10T01:18:11Z</dcterms:modified>
</cp:coreProperties>
</file>